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>
        <p:scale>
          <a:sx n="122" d="100"/>
          <a:sy n="122" d="100"/>
        </p:scale>
        <p:origin x="-150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4515-DD1B-482A-888B-B0F0F122B3B7}" type="datetimeFigureOut">
              <a:rPr lang="ru-RU" smtClean="0"/>
              <a:t>03.03.2018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8C68-21F5-464F-A26C-F5841A18558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699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4515-DD1B-482A-888B-B0F0F122B3B7}" type="datetimeFigureOut">
              <a:rPr lang="ru-RU" smtClean="0"/>
              <a:t>03.03.2018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8C68-21F5-464F-A26C-F5841A18558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962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4515-DD1B-482A-888B-B0F0F122B3B7}" type="datetimeFigureOut">
              <a:rPr lang="ru-RU" smtClean="0"/>
              <a:t>03.03.2018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8C68-21F5-464F-A26C-F5841A18558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901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4515-DD1B-482A-888B-B0F0F122B3B7}" type="datetimeFigureOut">
              <a:rPr lang="ru-RU" smtClean="0"/>
              <a:t>03.03.2018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8C68-21F5-464F-A26C-F5841A18558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15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4515-DD1B-482A-888B-B0F0F122B3B7}" type="datetimeFigureOut">
              <a:rPr lang="ru-RU" smtClean="0"/>
              <a:t>03.03.2018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8C68-21F5-464F-A26C-F5841A18558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4030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4515-DD1B-482A-888B-B0F0F122B3B7}" type="datetimeFigureOut">
              <a:rPr lang="ru-RU" smtClean="0"/>
              <a:t>03.03.2018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8C68-21F5-464F-A26C-F5841A18558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26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4515-DD1B-482A-888B-B0F0F122B3B7}" type="datetimeFigureOut">
              <a:rPr lang="ru-RU" smtClean="0"/>
              <a:t>03.03.2018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8C68-21F5-464F-A26C-F5841A18558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50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4515-DD1B-482A-888B-B0F0F122B3B7}" type="datetimeFigureOut">
              <a:rPr lang="ru-RU" smtClean="0"/>
              <a:t>03.03.2018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8C68-21F5-464F-A26C-F5841A18558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764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4515-DD1B-482A-888B-B0F0F122B3B7}" type="datetimeFigureOut">
              <a:rPr lang="ru-RU" smtClean="0"/>
              <a:t>03.03.2018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8C68-21F5-464F-A26C-F5841A18558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99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4515-DD1B-482A-888B-B0F0F122B3B7}" type="datetimeFigureOut">
              <a:rPr lang="ru-RU" smtClean="0"/>
              <a:t>03.03.2018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8C68-21F5-464F-A26C-F5841A18558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942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4515-DD1B-482A-888B-B0F0F122B3B7}" type="datetimeFigureOut">
              <a:rPr lang="ru-RU" smtClean="0"/>
              <a:t>03.03.2018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C8C68-21F5-464F-A26C-F5841A18558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855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7000"/>
            <a:lum/>
          </a:blip>
          <a:srcRect/>
          <a:tile tx="0" ty="0" sx="100000" sy="100000" flip="none" algn="b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64515-DD1B-482A-888B-B0F0F122B3B7}" type="datetimeFigureOut">
              <a:rPr lang="ru-RU" smtClean="0"/>
              <a:t>03.03.2018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C8C68-21F5-464F-A26C-F5841A18558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2987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689450"/>
            <a:ext cx="9144000" cy="2387600"/>
          </a:xfrm>
        </p:spPr>
        <p:txBody>
          <a:bodyPr>
            <a:normAutofit/>
          </a:bodyPr>
          <a:lstStyle/>
          <a:p>
            <a:r>
              <a:rPr lang="ru-RU" sz="72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Этикетные формулы представления</a:t>
            </a:r>
            <a:endParaRPr lang="ru-RU" sz="7200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52259" y="4077050"/>
            <a:ext cx="6350304" cy="1655762"/>
          </a:xfrm>
        </p:spPr>
        <p:txBody>
          <a:bodyPr>
            <a:noAutofit/>
          </a:bodyPr>
          <a:lstStyle/>
          <a:p>
            <a:endParaRPr lang="ru-RU" sz="3600" dirty="0" smtClean="0"/>
          </a:p>
          <a:p>
            <a:pPr algn="l"/>
            <a:r>
              <a:rPr lang="ru-RU" sz="2800" dirty="0" smtClean="0"/>
              <a:t>Подготовила студентка 2 курса </a:t>
            </a:r>
          </a:p>
          <a:p>
            <a:pPr algn="l"/>
            <a:r>
              <a:rPr lang="ru-RU" sz="2800" dirty="0" smtClean="0"/>
              <a:t>русской филологии 6 группы</a:t>
            </a:r>
          </a:p>
          <a:p>
            <a:pPr algn="l"/>
            <a:r>
              <a:rPr lang="ru-RU" sz="2800" dirty="0" smtClean="0"/>
              <a:t>Пилипчук Анастасия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1991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95754"/>
            <a:ext cx="10515600" cy="1325563"/>
          </a:xfrm>
        </p:spPr>
        <p:txBody>
          <a:bodyPr/>
          <a:lstStyle/>
          <a:p>
            <a:r>
              <a:rPr lang="ru-RU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Знакомство и представление</a:t>
            </a:r>
            <a:endParaRPr lang="ru-RU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75007"/>
            <a:ext cx="10515600" cy="372015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адресат не знаком субъекту речи, то обращение начинается со знакомства.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о правилам хорошего тона не прилично вступать в разговор с незнакомым человеком. Согласно этикету вас должен представить общий знакомый. </a:t>
            </a:r>
          </a:p>
          <a:p>
            <a:pPr marL="0" indent="0">
              <a:lnSpc>
                <a:spcPct val="100000"/>
              </a:lnSpc>
              <a:buNone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17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8070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Речевые формулы для представления </a:t>
            </a:r>
            <a:r>
              <a:rPr lang="ru-RU" sz="60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третьим</a:t>
            </a:r>
            <a:r>
              <a:rPr lang="ru-RU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лицом</a:t>
            </a:r>
            <a:endParaRPr lang="ru-RU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83766"/>
            <a:ext cx="10515600" cy="357764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Познакомьтесь: …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Я хочу познакомить Вас с…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Я хочу представить Вам…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Позвольте познакомить Вас с…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Позвольте представить Вам…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48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«Самостоятельное» представление</a:t>
            </a:r>
            <a:endParaRPr lang="ru-RU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Бывают ситуации, когда представить Вас другим человеком не представляется возможным, а заговорить всё же необходимо.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же делать?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таких случаев также предусмотрен перечень специальных речевых формул, позволяющих вежливо представить себя другому человеку.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30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5013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Речевые формулы для </a:t>
            </a:r>
            <a:r>
              <a:rPr lang="ru-RU" sz="60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«самостоятельного»</a:t>
            </a:r>
            <a:r>
              <a:rPr lang="ru-RU" sz="60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представления</a:t>
            </a:r>
            <a:endParaRPr lang="ru-RU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072534"/>
            <a:ext cx="10515600" cy="227136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600" dirty="0" smtClean="0"/>
              <a:t> Разрешите / Позвольте с Вами познакомиться…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600" dirty="0" smtClean="0"/>
              <a:t> Давайте познакомимся: …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600" dirty="0" smtClean="0"/>
              <a:t> Разрешите представиться, меня зовут …, моя        фамилия …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84477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lang="ru-RU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представления</a:t>
            </a:r>
            <a:endParaRPr lang="ru-RU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00638"/>
            <a:ext cx="10515600" cy="304325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u="dbl" dirty="0" smtClean="0">
                <a:solidFill>
                  <a:srgbClr val="002060"/>
                </a:solidFill>
                <a:uFill>
                  <a:solidFill>
                    <a:schemeClr val="accent6">
                      <a:lumMod val="50000"/>
                    </a:schemeClr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Представляют: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Мужчину женщине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Младшего по возрасту старшему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Сотрудника начальнику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55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3756"/>
            <a:ext cx="10515600" cy="953036"/>
          </a:xfrm>
        </p:spPr>
        <p:txBody>
          <a:bodyPr/>
          <a:lstStyle/>
          <a:p>
            <a:r>
              <a:rPr lang="ru-RU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Визитная карточка</a:t>
            </a:r>
            <a:endParaRPr lang="ru-RU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66792"/>
            <a:ext cx="11179629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Во избежание неловких ситуаций, связанных с забыванием и путаницей имён, а также утерей контактной информации, деловые партнёры обмениваются визитками.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u="dbl" dirty="0">
                <a:solidFill>
                  <a:srgbClr val="002060"/>
                </a:solidFill>
                <a:uFill>
                  <a:solidFill>
                    <a:schemeClr val="accent6">
                      <a:lumMod val="50000"/>
                    </a:schemeClr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Правила обмена визитками: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Принимающий визитку должен прочесть её вслух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Во время переговоров визитку держат на видном месте</a:t>
            </a:r>
          </a:p>
        </p:txBody>
      </p:sp>
    </p:spTree>
    <p:extLst>
      <p:ext uri="{BB962C8B-B14F-4D97-AF65-F5344CB8AC3E}">
        <p14:creationId xmlns:p14="http://schemas.microsoft.com/office/powerpoint/2010/main" val="344357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76518"/>
            <a:ext cx="10515600" cy="953036"/>
          </a:xfrm>
        </p:spPr>
        <p:txBody>
          <a:bodyPr/>
          <a:lstStyle/>
          <a:p>
            <a:r>
              <a:rPr lang="ru-RU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Визитная карточка</a:t>
            </a:r>
            <a:endParaRPr lang="ru-RU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96184"/>
            <a:ext cx="10858995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Важно также учитывать национальные особенности этикета при обмене визитками. В Китае, к примеру, её надо взять двумя руками, внимательно рассмотреть, поклониться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и только потом положить в карман. </a:t>
            </a:r>
          </a:p>
          <a:p>
            <a:pPr marL="0" indent="0">
              <a:lnSpc>
                <a:spcPct val="100000"/>
              </a:lnSpc>
              <a:buNone/>
            </a:pP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57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97686"/>
            <a:ext cx="1204256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60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0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60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0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60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0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60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0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  <a:br>
              <a:rPr lang="ru-RU" sz="60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0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60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0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60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0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60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0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60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700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23159" y="4577532"/>
            <a:ext cx="10248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*В презентации использован материал лекций И. М. Саникович по «Культуре делового общения».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9203377" y="6302007"/>
            <a:ext cx="3562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© Пилипчук А., 2015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6764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</TotalTime>
  <Words>274</Words>
  <Application>Microsoft Office PowerPoint</Application>
  <PresentationFormat>Произвольный</PresentationFormat>
  <Paragraphs>36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Этикетные формулы представления</vt:lpstr>
      <vt:lpstr>Знакомство и представление</vt:lpstr>
      <vt:lpstr>Речевые формулы для представления третьим лицом</vt:lpstr>
      <vt:lpstr>«Самостоятельное» представление</vt:lpstr>
      <vt:lpstr>Речевые формулы для «самостоятельного» представления</vt:lpstr>
      <vt:lpstr>Порядок представления</vt:lpstr>
      <vt:lpstr>Визитная карточка</vt:lpstr>
      <vt:lpstr>Визитная карточка</vt:lpstr>
      <vt:lpstr>    Благодарю за внимание!    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</dc:creator>
  <cp:lastModifiedBy>Admin</cp:lastModifiedBy>
  <cp:revision>15</cp:revision>
  <dcterms:created xsi:type="dcterms:W3CDTF">2015-11-10T17:18:30Z</dcterms:created>
  <dcterms:modified xsi:type="dcterms:W3CDTF">2018-03-03T07:29:33Z</dcterms:modified>
</cp:coreProperties>
</file>